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75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2" autoAdjust="0"/>
    <p:restoredTop sz="96353" autoAdjust="0"/>
  </p:normalViewPr>
  <p:slideViewPr>
    <p:cSldViewPr snapToGrid="0">
      <p:cViewPr varScale="1">
        <p:scale>
          <a:sx n="84" d="100"/>
          <a:sy n="84" d="100"/>
        </p:scale>
        <p:origin x="2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2528443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667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子育てエコホーム</a:t>
            </a:r>
            <a:r>
              <a:rPr lang="ja-JP" altLang="ja-JP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898872"/>
            <a:ext cx="6497062" cy="2245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2820159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4049038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4229481" y="1086989"/>
              <a:ext cx="2448004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91248" y="1297360"/>
            <a:ext cx="6491779" cy="81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>
                <a:solidFill>
                  <a:srgbClr val="FF0000"/>
                </a:solidFill>
              </a:rPr>
              <a:t>・住宅省エネポータルでは工事ごと、工程別に写真を提出（アップロード）する必要があります。（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>
                <a:solidFill>
                  <a:srgbClr val="FF0000"/>
                </a:solidFill>
              </a:rPr>
              <a:t>以下）</a:t>
            </a:r>
          </a:p>
          <a:p>
            <a:pPr>
              <a:lnSpc>
                <a:spcPct val="150000"/>
              </a:lnSpc>
            </a:pPr>
            <a:r>
              <a:rPr kumimoji="1" lang="ja-JP" altLang="en-US" sz="800">
                <a:solidFill>
                  <a:srgbClr val="FF0000"/>
                </a:solidFill>
              </a:rPr>
              <a:t>　工事ごと、工程別にファイルを分けて作成し、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>
                <a:solidFill>
                  <a:srgbClr val="FF0000"/>
                </a:solidFill>
              </a:rPr>
              <a:t>ファイルに保存した上でアップロードしてください。</a:t>
            </a:r>
          </a:p>
          <a:p>
            <a:pPr>
              <a:lnSpc>
                <a:spcPct val="150000"/>
              </a:lnSpc>
            </a:pPr>
            <a:r>
              <a:rPr kumimoji="1" lang="ja-JP" altLang="en-US" sz="800">
                <a:solidFill>
                  <a:srgbClr val="FF0000"/>
                </a:solidFill>
              </a:rPr>
              <a:t>・複数の写真が必要な工事では、どの部位の写真か分かるように入力してください。</a:t>
            </a:r>
            <a:br>
              <a:rPr kumimoji="1" lang="en-US" altLang="ja-JP" sz="800" dirty="0">
                <a:solidFill>
                  <a:srgbClr val="FF0000"/>
                </a:solidFill>
              </a:rPr>
            </a:br>
            <a:r>
              <a:rPr kumimoji="1" lang="ja-JP" altLang="en-US" sz="800" dirty="0">
                <a:solidFill>
                  <a:srgbClr val="FF0000"/>
                </a:solidFill>
              </a:rPr>
              <a:t>・工事中写真を撮り忘れた場合は、申請ができませんのでご留意ください。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中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endParaRPr kumimoji="1" lang="ja-JP" altLang="en-US" sz="12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4941" y="2496159"/>
            <a:ext cx="6503080" cy="324000"/>
            <a:chOff x="172537" y="707097"/>
            <a:chExt cx="6503080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2537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ACB0A6-FE36-6288-4309-2088C842D774}"/>
              </a:ext>
            </a:extLst>
          </p:cNvPr>
          <p:cNvSpPr txBox="1"/>
          <p:nvPr userDrawn="1"/>
        </p:nvSpPr>
        <p:spPr>
          <a:xfrm>
            <a:off x="4241403" y="2866912"/>
            <a:ext cx="24492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游明朝" panose="02020400000000000000" pitchFamily="18" charset="-128"/>
                <a:ea typeface="游明朝" panose="02020400000000000000" pitchFamily="18" charset="-128"/>
              </a:rPr>
              <a:t>1.</a:t>
            </a:r>
            <a:r>
              <a:rPr kumimoji="1" lang="ja-JP" altLang="en-US" sz="1050" dirty="0">
                <a:latin typeface="游明朝" panose="02020400000000000000" pitchFamily="18" charset="-128"/>
                <a:ea typeface="游明朝" panose="02020400000000000000" pitchFamily="18" charset="-128"/>
              </a:rPr>
              <a:t>外壁、屋根・天井又は床の断熱改修</a:t>
            </a:r>
          </a:p>
        </p:txBody>
      </p: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4040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子育てエコホーム</a:t>
            </a:r>
            <a:r>
              <a:rPr lang="ja-JP" altLang="ja-JP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中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endParaRPr kumimoji="1" lang="ja-JP" altLang="en-US" sz="12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625DFDD019342408D9B3887CFB8D0D2" ma:contentTypeVersion="14" ma:contentTypeDescription="新しいドキュメントを作成します。" ma:contentTypeScope="" ma:versionID="e0a20fb4f3f48db9de435db600d6b129">
  <xsd:schema xmlns:xsd="http://www.w3.org/2001/XMLSchema" xmlns:xs="http://www.w3.org/2001/XMLSchema" xmlns:p="http://schemas.microsoft.com/office/2006/metadata/properties" xmlns:ns2="6de0c816-603d-42a8-b445-5fa0724e3449" xmlns:ns3="cff5f629-c25f-4468-8efd-d8dbbecdf995" targetNamespace="http://schemas.microsoft.com/office/2006/metadata/properties" ma:root="true" ma:fieldsID="dd1b2093a2b38b9798a0ed495adc3414" ns2:_="" ns3:_="">
    <xsd:import namespace="6de0c816-603d-42a8-b445-5fa0724e3449"/>
    <xsd:import namespace="cff5f629-c25f-4468-8efd-d8dbbecdf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0c816-603d-42a8-b445-5fa0724e3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6ebeabc6-1c0c-4751-aeab-3e30fad09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5f629-c25f-4468-8efd-d8dbbecdf99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2eb296a-277b-42ff-83fc-f43bc45fd3b6}" ma:internalName="TaxCatchAll" ma:showField="CatchAllData" ma:web="cff5f629-c25f-4468-8efd-d8dbbecdf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f5f629-c25f-4468-8efd-d8dbbecdf995" xsi:nil="true"/>
    <lcf76f155ced4ddcb4097134ff3c332f xmlns="6de0c816-603d-42a8-b445-5fa0724e34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5E6D4A-1770-47F9-AC26-C9BBAE60745F}"/>
</file>

<file path=customXml/itemProps2.xml><?xml version="1.0" encoding="utf-8"?>
<ds:datastoreItem xmlns:ds="http://schemas.openxmlformats.org/officeDocument/2006/customXml" ds:itemID="{C8341D88-FC68-4519-93D3-FB8DBBD168AD}"/>
</file>

<file path=customXml/itemProps3.xml><?xml version="1.0" encoding="utf-8"?>
<ds:datastoreItem xmlns:ds="http://schemas.openxmlformats.org/officeDocument/2006/customXml" ds:itemID="{258E22AF-09AD-4BA4-947A-BC26B0B54A3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2024-01-26T03:55:57Z</cp:lastPrinted>
  <dcterms:created xsi:type="dcterms:W3CDTF">2022-03-27T13:44:41Z</dcterms:created>
  <dcterms:modified xsi:type="dcterms:W3CDTF">2024-01-26T03:56:01Z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0x0101005625DFDD019342408D9B3887CFB8D0D2</vt:lpwstr>
  </property>
</Properties>
</file>